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8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270" r:id="rId22"/>
    <p:sldId id="318" r:id="rId23"/>
    <p:sldId id="330" r:id="rId24"/>
    <p:sldId id="323" r:id="rId25"/>
    <p:sldId id="319" r:id="rId26"/>
    <p:sldId id="320" r:id="rId27"/>
    <p:sldId id="321" r:id="rId28"/>
    <p:sldId id="322" r:id="rId29"/>
    <p:sldId id="326" r:id="rId30"/>
    <p:sldId id="262" r:id="rId31"/>
    <p:sldId id="327" r:id="rId32"/>
    <p:sldId id="328" r:id="rId33"/>
    <p:sldId id="331" r:id="rId34"/>
    <p:sldId id="329" r:id="rId35"/>
    <p:sldId id="281" r:id="rId36"/>
    <p:sldId id="284" r:id="rId37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9"/>
    </p:embeddedFont>
    <p:embeddedFont>
      <p:font typeface="Anaheim" panose="02000503000000000000" pitchFamily="2" charset="77"/>
      <p:regular r:id="rId40"/>
    </p:embeddedFont>
    <p:embeddedFont>
      <p:font typeface="CourierNewPSMT" panose="02070309020205020404" pitchFamily="49" charset="0"/>
      <p:regular r:id="rId41"/>
      <p:bold r:id="rId42"/>
      <p:italic r:id="rId43"/>
      <p:boldItalic r:id="rId44"/>
    </p:embeddedFont>
    <p:embeddedFont>
      <p:font typeface="Euphemia" panose="020B0503040102020104" pitchFamily="34" charset="0"/>
      <p:regular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Overpass Mono" panose="020B0009030203020204" pitchFamily="49" charset="77"/>
      <p:regular r:id="rId48"/>
      <p:bold r:id="rId49"/>
    </p:embeddedFont>
    <p:embeddedFont>
      <p:font typeface="Proxima Nova" panose="02000506030000020004" pitchFamily="2" charset="0"/>
      <p:regular r:id="rId50"/>
      <p:bold r:id="rId51"/>
      <p:italic r:id="rId52"/>
      <p:boldItalic r:id="rId53"/>
    </p:embeddedFont>
    <p:embeddedFont>
      <p:font typeface="Proxima Nova Semibold" panose="02000506030000020004" pitchFamily="2" charset="0"/>
      <p:regular r:id="rId54"/>
      <p:bold r:id="rId55"/>
      <p:italic r:id="rId56"/>
      <p:boldItalic r:id="rId57"/>
    </p:embeddedFont>
    <p:embeddedFont>
      <p:font typeface="Raleway SemiBold" panose="020F050202020403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F0302020204030204" pitchFamily="34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94626"/>
  </p:normalViewPr>
  <p:slideViewPr>
    <p:cSldViewPr snapToGrid="0">
      <p:cViewPr varScale="1">
        <p:scale>
          <a:sx n="161" d="100"/>
          <a:sy n="161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1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82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9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8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/>
          <a:srcRect t="11175" b="11175"/>
          <a:stretch/>
        </p:blipFill>
        <p:spPr>
          <a:xfrm>
            <a:off x="5508498" y="1168325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materia è disponibile su GitHub il link è all’interno del </a:t>
            </a:r>
            <a:r>
              <a:rPr lang="it-IT" dirty="0" err="1"/>
              <a:t>qr-code</a:t>
            </a:r>
            <a:r>
              <a:rPr lang="it-IT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1.7 or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above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XAMP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026" name="Picture 2" descr="XAMPP">
            <a:extLst>
              <a:ext uri="{FF2B5EF4-FFF2-40B4-BE49-F238E27FC236}">
                <a16:creationId xmlns:a16="http://schemas.microsoft.com/office/drawing/2014/main" id="{01B7F1DC-27B0-031C-14F8-AF9925FE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0" y="2089249"/>
            <a:ext cx="426600" cy="4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48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</a:t>
            </a:r>
            <a:r>
              <a:rPr lang="it-IT" sz="1600" dirty="0"/>
              <a:t>rapidamente</a:t>
            </a:r>
            <a:r>
              <a:rPr lang="it-IT" dirty="0"/>
              <a:t>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1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ad avviare il tuo progetto prova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6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2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restituendo una pagina con il tuo nome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373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3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 una pagina </a:t>
            </a:r>
            <a:r>
              <a:rPr lang="it-IT" dirty="0" err="1"/>
              <a:t>get</a:t>
            </a:r>
            <a:r>
              <a:rPr lang="it-IT" dirty="0"/>
              <a:t> che restituisca la pagina utilizzando bootstrap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456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un parametro passato con il metodo POST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116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1196</Words>
  <Application>Microsoft Macintosh PowerPoint</Application>
  <PresentationFormat>Presentazione su schermo (16:9)</PresentationFormat>
  <Paragraphs>121</Paragraphs>
  <Slides>35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51" baseType="lpstr">
      <vt:lpstr>Euphemia</vt:lpstr>
      <vt:lpstr>Anaheim</vt:lpstr>
      <vt:lpstr>CourierNewPSMT</vt:lpstr>
      <vt:lpstr>Proxima Nova Semibold</vt:lpstr>
      <vt:lpstr>Proxima Nova</vt:lpstr>
      <vt:lpstr>Roboto Condensed Light</vt:lpstr>
      <vt:lpstr>Aharoni</vt:lpstr>
      <vt:lpstr>Overpass Mono</vt:lpstr>
      <vt:lpstr>Times New Roman</vt:lpstr>
      <vt:lpstr>Courier New</vt:lpstr>
      <vt:lpstr>Arial</vt:lpstr>
      <vt:lpstr>Raleway SemiBold</vt:lpstr>
      <vt:lpstr>Roboto</vt:lpstr>
      <vt:lpstr>Nunito Light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</vt:lpstr>
      <vt:lpstr>Esercizio 1</vt:lpstr>
      <vt:lpstr>Esercizio 2</vt:lpstr>
      <vt:lpstr>Esercizio 3</vt:lpstr>
      <vt:lpstr>Esercizio 4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25</cp:revision>
  <dcterms:modified xsi:type="dcterms:W3CDTF">2022-12-08T19:20:27Z</dcterms:modified>
</cp:coreProperties>
</file>